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8" r:id="rId3"/>
    <p:sldId id="272" r:id="rId4"/>
    <p:sldId id="27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0048"/>
    <a:srgbClr val="D2EBCD"/>
    <a:srgbClr val="2D4059"/>
    <a:srgbClr val="7DA87B"/>
    <a:srgbClr val="E5CAC0"/>
    <a:srgbClr val="FF5E3A"/>
    <a:srgbClr val="2C365D"/>
    <a:srgbClr val="33CCCC"/>
    <a:srgbClr val="F5F5C6"/>
    <a:srgbClr val="BBD1B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78" y="6"/>
      </p:cViewPr>
      <p:guideLst>
        <p:guide orient="horz" pos="216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A1D34F-6581-47AA-9810-D4877F069A29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E6ED9-2230-4569-8870-BF168C632D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5678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46D3C-7248-4466-83D3-3CA300DE77F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8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97242C-55A2-4398-A67B-40B856A774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E74A9B5-75CD-416D-BA1A-EDCA4FA96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9E04629-8A4A-4CC0-81F0-835E74944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F967481-4575-4848-AB0E-5E7BA5B64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25B9290-BFC4-42C9-B24D-37ED8A78E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5393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950807-63B8-45D3-A8A6-1528528A3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4872F358-848E-4FC0-8A75-EF95215A8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C444031-AEDF-481E-800F-EBE61B52A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BE7FD9-3787-4A10-8C25-9793171E8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7C5D0B-51BD-4CE5-8F89-2F57BA9A4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1353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7FD3FA3-D065-4E6E-A29C-B51843FAB1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BB27CB2-C48C-4D39-AF64-23C26312AE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A5B5481-13A3-4A9A-BA73-C2119EDAC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BE1E03A-C887-4886-AB48-4B93B687F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BDBA228-FACC-4C89-AD9D-B7306AFDD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0506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8877CA-7A47-4A7D-B0DB-6925E357D9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0184979-0D7B-48D0-BE38-4A49955F42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D6FB0DB-4CA4-418E-B462-A7FBF8CCA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01F442-5EE6-4218-A7B4-A9221F7B7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A39C8C-9F42-4A6A-A1AB-E65841A72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743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E6EDEA-B606-451B-BEBF-F4D66617B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5F9B6A5-4699-4BDE-A63F-5E70D79A9D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2122A9A-08E4-4CE4-9BA3-ED4B71958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E10242B-7507-40EF-A3C3-260EF4AE1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4DEC5DC-EA3B-4AF2-A6D3-0A73614CF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6411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4586D6-6069-4EC6-AE55-F6B29EF66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7CF153C-C75D-4948-9637-40DB5FA7E9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583DF8-1FC2-441A-83AD-4E7595402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5DC4D83-CFE5-4D44-9702-486B15686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090DB41-2F44-46FE-82C6-034CD20E3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3530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7924FE-5F6C-4A87-A5FA-81268450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AA5309A-D737-464F-98E7-AED16E9C4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AC75C94-43DD-4DDF-9732-096C693C19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FF01E36-C3BD-458F-9AD3-BD35BF73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77BA63E-FF40-4B7F-AD2A-A09F6AA7B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804F04F-A1B4-42D9-A7AF-F2A354A4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4321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515FF9-7B5D-4B77-B016-BB6205DA6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F41A5CB-7E70-4579-AB50-4AA7959A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2D0F008-F0ED-4BAF-8E17-990D69DE3E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26AE3EF-C6BE-4515-A92D-B04C8B15CB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5944A20-AB34-443E-9DD5-79DAD94FBA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6DF37DF-6E35-4527-85A7-FDF0D9C75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D31699B-2ADD-4D32-A918-56EF9152B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00D061E-AB00-42AD-999F-8B347620C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1478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FD8E48-280B-4449-AF2E-6A106D77E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9BDA354-D7B6-4E65-A198-1B3452D54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2AD0BA0-EA8B-429C-BD03-D9C2D9537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7B45B03-6579-48C2-A069-4C9273C00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59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1AC5A15-6F5A-4DA0-803D-D6B7947F9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0723A2D-B71F-43CE-9038-D18B67DCE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3674552-D260-4430-A972-567EF2B19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9720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98297B-E6F5-4DA0-9B06-D821054C0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4AAD99B-CE42-4ABA-8F7C-08F4C86010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1635722-2FD0-41A3-9E65-13987BFC7F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1949D6B-3741-4E93-A462-E0C0635FE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2351AAB-8E29-4094-AF60-30ECE9D3D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AFEF168-A4E2-48A2-ACB3-D252CC655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88063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16B35A-3A58-45E3-A8FF-6BC182824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AA84681-EE40-440D-AF20-587BBBF02A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5D30E08-C4EE-413A-831F-FF732EEC5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DF27518-2D9D-48CE-8ED9-FEF8FF9DA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30E57E0-1169-465F-B120-C132DE673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3111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ECCE01-6356-42CC-941E-1A1CBE0B2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CB69FAB9-8236-4B07-B3D0-F984C1E444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5769028-195A-4585-88B1-C26B5A06D1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BCAB3A8-5C71-407E-AF56-A184AA2B9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952B9F-B7E0-4CAC-B20B-0E32F21D2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D1C7F7A-1D4E-46C2-B02A-76307C282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63043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9BADB9-C06C-4BCC-86C5-67BB530B3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88F5B64-C8C6-4798-97C9-D0784658B6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CA4DCF8-0B38-49BE-B585-20195659A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B8C2CAE-7F98-4BC5-8B94-F82E03745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A923E92-20E6-4362-A4DF-BC8D42D6B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1199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4029D2A-28B6-46FB-B3AC-7459F9E74D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DE8BA5B-D9CE-4DBC-A9B2-ADEE56AD4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98B60DA-BC84-4003-93D1-1F955F13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D56A72-38AC-46DD-B96B-980C247E0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7B544AC-A4E2-4C8D-8621-A55503D74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3302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6CB32A-749A-40BE-9B6D-05B4DA14D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6ADC82B-794E-4C9B-8381-10B36DFAD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B9BD7B0-849B-4C3B-8940-15C5B0359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ED0EEE9-72C4-4C62-86A2-51A6DD811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F82C38-3CAA-42D4-ADDF-51DC6892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521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23D32F-BFD7-4C2A-9067-6BD5B3184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F5FC6CF-D07E-4259-AE40-D12B8B64F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2614539-009E-42C8-8382-F7998DD750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E99B503-14C3-4E3C-9264-C52F6B370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DE978D6-06FC-40E4-8068-7BA57AC24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4F58D7C-4D86-49A2-B514-9C953A2E4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3119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028F06-52AB-4D2A-AF23-CC2C4E40A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66FA4FD-09AC-4288-AF58-D89A57946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C97AB25-CE31-4699-BA7E-52744D68E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E4566A3-C4D1-4340-BCCC-2B0D3BDBA3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2E8F45F-75F2-4661-A439-6CC6889E89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DE12387-4DBB-40BF-95BA-16B18A15C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92C4116-A95C-4235-A907-5D362347A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5343E45-D4BD-4770-9659-35FA0CEC2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9836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DE1989-1049-4411-9486-F9F5A0AE0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36CB9E9-AD83-426E-924E-2657EB9DD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4A4C9DF-E9C7-4321-83C9-D5A9167E5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822641D-E365-4449-9732-F5394CAA8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7638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A992C88-08D9-4369-9ED3-3DE120825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9DF523B6-B37C-4AD7-8E31-EE2498E35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876B651-1590-403B-80B5-FE0D3C1B3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863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8B892A-D478-4B5A-B5DF-D07B37DF7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941D3BE-BC55-4C8F-A733-6718B104E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AAE30EC-C602-4484-883C-39A0B6BAD9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322485A-41C6-482D-B7C5-F999AEAEE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E366ADA-7E1A-4FF2-A84C-07C388881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A8FF287-D702-40BC-B470-4C1355B1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90517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DDDADF-0202-43BF-9E31-34D4BCAD8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A860403-1855-45E7-B1DC-711A9DFCFC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723DF0D-6D13-42C7-B698-9D6641E4FD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2609240-2DC2-48CB-A89F-5381F0420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EA951E-B33F-466C-89B2-65DC72708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15E3E82-BDB6-4009-A5E0-DE01A13A7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3722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4533B88-3945-4606-B484-A629F768D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977A6D1-FEE5-4C6F-B228-7D1E3ED29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770981C-F7D0-4751-A183-0BC2BABB4C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F44CC-A2C5-4BEF-B24F-36220E558DBB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47F759B-BD9A-4DEF-84DF-4130A1D4C2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EE90AA2-A82E-46A6-A31F-CDD80103E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6310D-A587-4162-9EBD-F1EEDF5057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1142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0334211F-2929-4E8B-AAA0-ABBB05281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467CB6A-09CA-48A1-91C1-122760C60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B7276D-2CE6-4C8C-8D15-75B4CA6AB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9400-B97B-41FE-BCCC-C2F93B887F9F}" type="datetimeFigureOut">
              <a:rPr lang="en-US" smtClean="0"/>
              <a:pPr/>
              <a:t>11/21/2019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2F75B4E-2852-48BA-8BC4-9E4E7EDB23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503094E-CB94-44CF-BFA6-9009BDF8A9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FC3F0-C584-483B-B1FE-52BE924CB19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2831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academicwritingpro.com/paper-writing-service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emf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hyperlink" Target="https://academicwritingpro.com/assignment-writing-service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academicwritingpro.com/paper-writing-services" TargetMode="Externa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344F514E-6308-4754-B9A1-F7690AEDC9DD}"/>
              </a:ext>
            </a:extLst>
          </p:cNvPr>
          <p:cNvCxnSpPr/>
          <p:nvPr/>
        </p:nvCxnSpPr>
        <p:spPr>
          <a:xfrm rot="21211999">
            <a:off x="2293022" y="1729908"/>
            <a:ext cx="4095750" cy="0"/>
          </a:xfrm>
          <a:prstGeom prst="line">
            <a:avLst/>
          </a:prstGeom>
          <a:ln w="28575">
            <a:solidFill>
              <a:srgbClr val="393E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AAFB05FC-18C0-4E13-85F9-CACFDB57DF53}"/>
              </a:ext>
            </a:extLst>
          </p:cNvPr>
          <p:cNvCxnSpPr/>
          <p:nvPr/>
        </p:nvCxnSpPr>
        <p:spPr>
          <a:xfrm rot="21211999">
            <a:off x="3533543" y="1849131"/>
            <a:ext cx="4095750" cy="0"/>
          </a:xfrm>
          <a:prstGeom prst="line">
            <a:avLst/>
          </a:prstGeom>
          <a:ln w="28575">
            <a:solidFill>
              <a:srgbClr val="393E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1F8D74F9-0006-415A-BA8F-74BEEFB505E0}"/>
              </a:ext>
            </a:extLst>
          </p:cNvPr>
          <p:cNvCxnSpPr>
            <a:cxnSpLocks/>
          </p:cNvCxnSpPr>
          <p:nvPr/>
        </p:nvCxnSpPr>
        <p:spPr>
          <a:xfrm flipV="1">
            <a:off x="-7256" y="6248667"/>
            <a:ext cx="3892154" cy="441162"/>
          </a:xfrm>
          <a:prstGeom prst="line">
            <a:avLst/>
          </a:prstGeom>
          <a:ln w="28575">
            <a:solidFill>
              <a:srgbClr val="393E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72BF8477-2F71-48A7-9515-0E7518E82AE7}"/>
              </a:ext>
            </a:extLst>
          </p:cNvPr>
          <p:cNvCxnSpPr>
            <a:cxnSpLocks/>
          </p:cNvCxnSpPr>
          <p:nvPr/>
        </p:nvCxnSpPr>
        <p:spPr>
          <a:xfrm flipV="1">
            <a:off x="8780321" y="167278"/>
            <a:ext cx="3426807" cy="388416"/>
          </a:xfrm>
          <a:prstGeom prst="line">
            <a:avLst/>
          </a:prstGeom>
          <a:ln w="28575">
            <a:solidFill>
              <a:srgbClr val="393E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rallelogram 3">
            <a:extLst>
              <a:ext uri="{FF2B5EF4-FFF2-40B4-BE49-F238E27FC236}">
                <a16:creationId xmlns:a16="http://schemas.microsoft.com/office/drawing/2014/main" xmlns="" id="{BA33C69E-2467-4B0A-9626-83857135318F}"/>
              </a:ext>
            </a:extLst>
          </p:cNvPr>
          <p:cNvSpPr/>
          <p:nvPr/>
        </p:nvSpPr>
        <p:spPr>
          <a:xfrm rot="21211999">
            <a:off x="2889924" y="2032441"/>
            <a:ext cx="6978316" cy="1844842"/>
          </a:xfrm>
          <a:prstGeom prst="parallelogram">
            <a:avLst/>
          </a:prstGeom>
          <a:solidFill>
            <a:srgbClr val="5C6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0" dirty="0" smtClean="0">
                <a:solidFill>
                  <a:srgbClr val="F8B5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Looking For</a:t>
            </a:r>
            <a:endParaRPr lang="en-US" sz="6000" dirty="0">
              <a:solidFill>
                <a:srgbClr val="F8B500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xmlns="" id="{3F6BCB4B-C121-459E-BE8D-E6E332BEFD8B}"/>
              </a:ext>
            </a:extLst>
          </p:cNvPr>
          <p:cNvSpPr/>
          <p:nvPr/>
        </p:nvSpPr>
        <p:spPr>
          <a:xfrm rot="21211999">
            <a:off x="6308568" y="3837575"/>
            <a:ext cx="4090738" cy="1459712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 smtClean="0">
                <a:solidFill>
                  <a:srgbClr val="393E4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Assignment Writing</a:t>
            </a:r>
          </a:p>
          <a:p>
            <a:pPr algn="ctr"/>
            <a:r>
              <a:rPr lang="en-US" sz="2800" dirty="0" smtClean="0">
                <a:solidFill>
                  <a:srgbClr val="393E46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Services</a:t>
            </a:r>
            <a:endParaRPr lang="en-US" sz="2800" dirty="0">
              <a:solidFill>
                <a:srgbClr val="393E46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8" name="Arrow: Pentagon 7">
            <a:extLst>
              <a:ext uri="{FF2B5EF4-FFF2-40B4-BE49-F238E27FC236}">
                <a16:creationId xmlns:a16="http://schemas.microsoft.com/office/drawing/2014/main" xmlns="" id="{BD9D5FEC-BF74-4616-AC5D-F8D6B46A5E5C}"/>
              </a:ext>
            </a:extLst>
          </p:cNvPr>
          <p:cNvSpPr/>
          <p:nvPr/>
        </p:nvSpPr>
        <p:spPr>
          <a:xfrm rot="21211999" flipH="1">
            <a:off x="1516751" y="4652127"/>
            <a:ext cx="4267201" cy="1301416"/>
          </a:xfrm>
          <a:custGeom>
            <a:avLst/>
            <a:gdLst>
              <a:gd name="connsiteX0" fmla="*/ 0 w 3801979"/>
              <a:gd name="connsiteY0" fmla="*/ 0 h 1851138"/>
              <a:gd name="connsiteX1" fmla="*/ 2876410 w 3801979"/>
              <a:gd name="connsiteY1" fmla="*/ 0 h 1851138"/>
              <a:gd name="connsiteX2" fmla="*/ 3801979 w 3801979"/>
              <a:gd name="connsiteY2" fmla="*/ 925569 h 1851138"/>
              <a:gd name="connsiteX3" fmla="*/ 2876410 w 3801979"/>
              <a:gd name="connsiteY3" fmla="*/ 1851138 h 1851138"/>
              <a:gd name="connsiteX4" fmla="*/ 0 w 3801979"/>
              <a:gd name="connsiteY4" fmla="*/ 1851138 h 1851138"/>
              <a:gd name="connsiteX5" fmla="*/ 0 w 3801979"/>
              <a:gd name="connsiteY5" fmla="*/ 0 h 1851138"/>
              <a:gd name="connsiteX0" fmla="*/ 0 w 4267201"/>
              <a:gd name="connsiteY0" fmla="*/ 16042 h 1851138"/>
              <a:gd name="connsiteX1" fmla="*/ 3341632 w 4267201"/>
              <a:gd name="connsiteY1" fmla="*/ 0 h 1851138"/>
              <a:gd name="connsiteX2" fmla="*/ 4267201 w 4267201"/>
              <a:gd name="connsiteY2" fmla="*/ 925569 h 1851138"/>
              <a:gd name="connsiteX3" fmla="*/ 3341632 w 4267201"/>
              <a:gd name="connsiteY3" fmla="*/ 1851138 h 1851138"/>
              <a:gd name="connsiteX4" fmla="*/ 465222 w 4267201"/>
              <a:gd name="connsiteY4" fmla="*/ 1851138 h 1851138"/>
              <a:gd name="connsiteX5" fmla="*/ 0 w 4267201"/>
              <a:gd name="connsiteY5" fmla="*/ 16042 h 1851138"/>
              <a:gd name="connsiteX0" fmla="*/ 0 w 4267201"/>
              <a:gd name="connsiteY0" fmla="*/ 16042 h 1851138"/>
              <a:gd name="connsiteX1" fmla="*/ 3341632 w 4267201"/>
              <a:gd name="connsiteY1" fmla="*/ 0 h 1851138"/>
              <a:gd name="connsiteX2" fmla="*/ 4267201 w 4267201"/>
              <a:gd name="connsiteY2" fmla="*/ 925569 h 1851138"/>
              <a:gd name="connsiteX3" fmla="*/ 3341632 w 4267201"/>
              <a:gd name="connsiteY3" fmla="*/ 1851138 h 1851138"/>
              <a:gd name="connsiteX4" fmla="*/ 433138 w 4267201"/>
              <a:gd name="connsiteY4" fmla="*/ 1851138 h 1851138"/>
              <a:gd name="connsiteX5" fmla="*/ 0 w 4267201"/>
              <a:gd name="connsiteY5" fmla="*/ 16042 h 1851138"/>
              <a:gd name="connsiteX0" fmla="*/ 0 w 4267201"/>
              <a:gd name="connsiteY0" fmla="*/ 16042 h 1851138"/>
              <a:gd name="connsiteX1" fmla="*/ 3341632 w 4267201"/>
              <a:gd name="connsiteY1" fmla="*/ 0 h 1851138"/>
              <a:gd name="connsiteX2" fmla="*/ 4267201 w 4267201"/>
              <a:gd name="connsiteY2" fmla="*/ 925569 h 1851138"/>
              <a:gd name="connsiteX3" fmla="*/ 3341632 w 4267201"/>
              <a:gd name="connsiteY3" fmla="*/ 1851138 h 1851138"/>
              <a:gd name="connsiteX4" fmla="*/ 304801 w 4267201"/>
              <a:gd name="connsiteY4" fmla="*/ 1851138 h 1851138"/>
              <a:gd name="connsiteX5" fmla="*/ 0 w 4267201"/>
              <a:gd name="connsiteY5" fmla="*/ 16042 h 185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67201" h="1851138">
                <a:moveTo>
                  <a:pt x="0" y="16042"/>
                </a:moveTo>
                <a:lnTo>
                  <a:pt x="3341632" y="0"/>
                </a:lnTo>
                <a:lnTo>
                  <a:pt x="4267201" y="925569"/>
                </a:lnTo>
                <a:lnTo>
                  <a:pt x="3341632" y="1851138"/>
                </a:lnTo>
                <a:lnTo>
                  <a:pt x="304801" y="1851138"/>
                </a:lnTo>
                <a:lnTo>
                  <a:pt x="0" y="16042"/>
                </a:lnTo>
                <a:close/>
              </a:path>
            </a:pathLst>
          </a:custGeom>
          <a:solidFill>
            <a:srgbClr val="5C63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tIns="457200" rIns="457200" bIns="457200"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Paper writing by academic writing pro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is the number 1 website in United States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Parallelogram 8">
            <a:extLst>
              <a:ext uri="{FF2B5EF4-FFF2-40B4-BE49-F238E27FC236}">
                <a16:creationId xmlns:a16="http://schemas.microsoft.com/office/drawing/2014/main" xmlns="" id="{C006DB63-34CE-4A6D-B586-30B4BA447E3B}"/>
              </a:ext>
            </a:extLst>
          </p:cNvPr>
          <p:cNvSpPr/>
          <p:nvPr/>
        </p:nvSpPr>
        <p:spPr>
          <a:xfrm rot="21211999" flipV="1">
            <a:off x="3033676" y="4113851"/>
            <a:ext cx="2646948" cy="463214"/>
          </a:xfrm>
          <a:prstGeom prst="parallelogram">
            <a:avLst>
              <a:gd name="adj" fmla="val 166992"/>
            </a:avLst>
          </a:prstGeom>
          <a:solidFill>
            <a:srgbClr val="393E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81E90D34-2A63-4290-BCF1-6310301950A2}"/>
              </a:ext>
            </a:extLst>
          </p:cNvPr>
          <p:cNvCxnSpPr>
            <a:cxnSpLocks/>
          </p:cNvCxnSpPr>
          <p:nvPr/>
        </p:nvCxnSpPr>
        <p:spPr>
          <a:xfrm rot="21211999">
            <a:off x="7585974" y="5090621"/>
            <a:ext cx="311467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D2423EE1-7D12-4E20-B5A6-62022747C88B}"/>
              </a:ext>
            </a:extLst>
          </p:cNvPr>
          <p:cNvCxnSpPr>
            <a:cxnSpLocks/>
          </p:cNvCxnSpPr>
          <p:nvPr/>
        </p:nvCxnSpPr>
        <p:spPr>
          <a:xfrm rot="21211999">
            <a:off x="6135151" y="5296457"/>
            <a:ext cx="19621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rallelogram 14">
            <a:extLst>
              <a:ext uri="{FF2B5EF4-FFF2-40B4-BE49-F238E27FC236}">
                <a16:creationId xmlns:a16="http://schemas.microsoft.com/office/drawing/2014/main" xmlns="" id="{2B553B74-DF69-477E-8ECE-FEAA166E0DC8}"/>
              </a:ext>
            </a:extLst>
          </p:cNvPr>
          <p:cNvSpPr/>
          <p:nvPr/>
        </p:nvSpPr>
        <p:spPr>
          <a:xfrm rot="21211999">
            <a:off x="2125541" y="2654084"/>
            <a:ext cx="1069883" cy="1305935"/>
          </a:xfrm>
          <a:prstGeom prst="parallelogram">
            <a:avLst>
              <a:gd name="adj" fmla="val 298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solidFill>
                  <a:srgbClr val="F8B5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xmlns="" val="3961861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714A87C3-3EFB-4722-BF0D-17138DEB6B2B}"/>
              </a:ext>
            </a:extLst>
          </p:cNvPr>
          <p:cNvGrpSpPr/>
          <p:nvPr/>
        </p:nvGrpSpPr>
        <p:grpSpPr>
          <a:xfrm>
            <a:off x="0" y="4954136"/>
            <a:ext cx="12192000" cy="1909138"/>
            <a:chOff x="0" y="4948862"/>
            <a:chExt cx="12192000" cy="1909138"/>
          </a:xfrm>
        </p:grpSpPr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xmlns="" id="{EC99197A-1F6B-4498-BD1A-1E735D7E4EB6}"/>
                </a:ext>
              </a:extLst>
            </p:cNvPr>
            <p:cNvSpPr/>
            <p:nvPr/>
          </p:nvSpPr>
          <p:spPr>
            <a:xfrm>
              <a:off x="0" y="4948862"/>
              <a:ext cx="12192000" cy="1909138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F1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xmlns="" id="{F9C80C8E-5A49-482B-8FB1-2FEACFCA5ACA}"/>
                </a:ext>
              </a:extLst>
            </p:cNvPr>
            <p:cNvSpPr/>
            <p:nvPr/>
          </p:nvSpPr>
          <p:spPr>
            <a:xfrm>
              <a:off x="0" y="5563852"/>
              <a:ext cx="12192000" cy="1294147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C2F9">
                <a:alpha val="11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96681360-99F0-411F-872E-D08276548030}"/>
              </a:ext>
            </a:extLst>
          </p:cNvPr>
          <p:cNvGrpSpPr/>
          <p:nvPr/>
        </p:nvGrpSpPr>
        <p:grpSpPr>
          <a:xfrm>
            <a:off x="541278" y="602607"/>
            <a:ext cx="8477175" cy="5583097"/>
            <a:chOff x="500751" y="632830"/>
            <a:chExt cx="8477175" cy="558309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xmlns="" id="{673714BC-1D6D-47E8-BDBC-A4EE1D7C9B24}"/>
                </a:ext>
              </a:extLst>
            </p:cNvPr>
            <p:cNvSpPr/>
            <p:nvPr/>
          </p:nvSpPr>
          <p:spPr>
            <a:xfrm>
              <a:off x="500751" y="632830"/>
              <a:ext cx="3433074" cy="98488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LET US DO YOUR</a:t>
              </a:r>
              <a:r>
                <a:rPr kumimoji="0" lang="id-ID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Homework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" panose="020B0606030504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xmlns="" id="{31FD8C54-4C3F-44EA-9673-BD480EC120A6}"/>
                </a:ext>
              </a:extLst>
            </p:cNvPr>
            <p:cNvGrpSpPr/>
            <p:nvPr/>
          </p:nvGrpSpPr>
          <p:grpSpPr>
            <a:xfrm>
              <a:off x="500751" y="1305921"/>
              <a:ext cx="8477175" cy="4910006"/>
              <a:chOff x="536434" y="1145140"/>
              <a:chExt cx="8477175" cy="4910006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xmlns="" id="{5F6FE9F3-136B-4F29-A889-4AAB396D1E1F}"/>
                  </a:ext>
                </a:extLst>
              </p:cNvPr>
              <p:cNvGrpSpPr/>
              <p:nvPr/>
            </p:nvGrpSpPr>
            <p:grpSpPr>
              <a:xfrm>
                <a:off x="4113015" y="1145140"/>
                <a:ext cx="4900594" cy="2627866"/>
                <a:chOff x="4113015" y="1061247"/>
                <a:chExt cx="4900594" cy="2627866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xmlns="" id="{6648EF4C-43CD-4198-B785-FE90BCC4C014}"/>
                    </a:ext>
                  </a:extLst>
                </p:cNvPr>
                <p:cNvGrpSpPr/>
                <p:nvPr/>
              </p:nvGrpSpPr>
              <p:grpSpPr>
                <a:xfrm>
                  <a:off x="4124564" y="3402852"/>
                  <a:ext cx="805870" cy="286259"/>
                  <a:chOff x="2127063" y="2542759"/>
                  <a:chExt cx="454893" cy="161585"/>
                </a:xfrm>
              </p:grpSpPr>
              <p:sp>
                <p:nvSpPr>
                  <p:cNvPr id="66" name="Rectangle: Top Corners Rounded 65">
                    <a:extLst>
                      <a:ext uri="{FF2B5EF4-FFF2-40B4-BE49-F238E27FC236}">
                        <a16:creationId xmlns:a16="http://schemas.microsoft.com/office/drawing/2014/main" xmlns="" id="{937A599E-1C3F-49D9-8D7B-8EAE63CCB71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273717" y="2396105"/>
                    <a:ext cx="161585" cy="454893"/>
                  </a:xfrm>
                  <a:prstGeom prst="round2SameRect">
                    <a:avLst>
                      <a:gd name="adj1" fmla="val 46104"/>
                      <a:gd name="adj2" fmla="val 0"/>
                    </a:avLst>
                  </a:prstGeom>
                  <a:solidFill>
                    <a:srgbClr val="083D6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xmlns="" id="{6831C2E5-3D29-449F-BA5C-32EFE486EF15}"/>
                      </a:ext>
                    </a:extLst>
                  </p:cNvPr>
                  <p:cNvSpPr txBox="1"/>
                  <p:nvPr/>
                </p:nvSpPr>
                <p:spPr>
                  <a:xfrm>
                    <a:off x="2185701" y="2543045"/>
                    <a:ext cx="354791" cy="1389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after</a:t>
                    </a: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1" name="Group 70">
                  <a:extLst>
                    <a:ext uri="{FF2B5EF4-FFF2-40B4-BE49-F238E27FC236}">
                      <a16:creationId xmlns:a16="http://schemas.microsoft.com/office/drawing/2014/main" xmlns="" id="{8CC0C473-AA14-4231-9540-A8C8ED2E9DBA}"/>
                    </a:ext>
                  </a:extLst>
                </p:cNvPr>
                <p:cNvGrpSpPr/>
                <p:nvPr/>
              </p:nvGrpSpPr>
              <p:grpSpPr>
                <a:xfrm>
                  <a:off x="4113015" y="1061248"/>
                  <a:ext cx="1031810" cy="286259"/>
                  <a:chOff x="4298082" y="1214613"/>
                  <a:chExt cx="454893" cy="161585"/>
                </a:xfrm>
              </p:grpSpPr>
              <p:sp>
                <p:nvSpPr>
                  <p:cNvPr id="72" name="Rectangle: Top Corners Rounded 71">
                    <a:extLst>
                      <a:ext uri="{FF2B5EF4-FFF2-40B4-BE49-F238E27FC236}">
                        <a16:creationId xmlns:a16="http://schemas.microsoft.com/office/drawing/2014/main" xmlns="" id="{F9F599E6-86AE-4B41-BC36-8002888C50B5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444736" y="1067959"/>
                    <a:ext cx="161585" cy="454893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TextBox 72">
                    <a:extLst>
                      <a:ext uri="{FF2B5EF4-FFF2-40B4-BE49-F238E27FC236}">
                        <a16:creationId xmlns:a16="http://schemas.microsoft.com/office/drawing/2014/main" xmlns="" id="{E1332D08-1F40-4CC7-8BCA-68D3DC5E6DB8}"/>
                      </a:ext>
                    </a:extLst>
                  </p:cNvPr>
                  <p:cNvSpPr txBox="1"/>
                  <p:nvPr/>
                </p:nvSpPr>
                <p:spPr>
                  <a:xfrm>
                    <a:off x="4348971" y="1214614"/>
                    <a:ext cx="354791" cy="1389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before</a:t>
                    </a:r>
                  </a:p>
                </p:txBody>
              </p:sp>
            </p:grp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xmlns="" id="{AFCE1AAA-A2FB-4541-9212-AB9ECB76A884}"/>
                    </a:ext>
                  </a:extLst>
                </p:cNvPr>
                <p:cNvGrpSpPr/>
                <p:nvPr/>
              </p:nvGrpSpPr>
              <p:grpSpPr>
                <a:xfrm>
                  <a:off x="7959816" y="3402854"/>
                  <a:ext cx="805870" cy="286259"/>
                  <a:chOff x="4291964" y="1194029"/>
                  <a:chExt cx="454893" cy="161585"/>
                </a:xfrm>
              </p:grpSpPr>
              <p:sp>
                <p:nvSpPr>
                  <p:cNvPr id="75" name="Rectangle: Top Corners Rounded 74">
                    <a:extLst>
                      <a:ext uri="{FF2B5EF4-FFF2-40B4-BE49-F238E27FC236}">
                        <a16:creationId xmlns:a16="http://schemas.microsoft.com/office/drawing/2014/main" xmlns="" id="{D996E70A-86BD-46A8-899B-A55834A42F2F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438618" y="1047375"/>
                    <a:ext cx="161585" cy="454893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083D6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xmlns="" id="{9879E702-100F-49F1-9D79-29CAA7D06576}"/>
                      </a:ext>
                    </a:extLst>
                  </p:cNvPr>
                  <p:cNvSpPr txBox="1"/>
                  <p:nvPr/>
                </p:nvSpPr>
                <p:spPr>
                  <a:xfrm>
                    <a:off x="4345574" y="1200327"/>
                    <a:ext cx="354791" cy="1389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after</a:t>
                    </a: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7" name="Group 76">
                  <a:extLst>
                    <a:ext uri="{FF2B5EF4-FFF2-40B4-BE49-F238E27FC236}">
                      <a16:creationId xmlns:a16="http://schemas.microsoft.com/office/drawing/2014/main" xmlns="" id="{9BDD2E8E-80FE-4EF1-A6EA-68EEB6E069F7}"/>
                    </a:ext>
                  </a:extLst>
                </p:cNvPr>
                <p:cNvGrpSpPr/>
                <p:nvPr/>
              </p:nvGrpSpPr>
              <p:grpSpPr>
                <a:xfrm>
                  <a:off x="7981799" y="1061247"/>
                  <a:ext cx="1031810" cy="286259"/>
                  <a:chOff x="6003709" y="-127741"/>
                  <a:chExt cx="454893" cy="161585"/>
                </a:xfrm>
              </p:grpSpPr>
              <p:sp>
                <p:nvSpPr>
                  <p:cNvPr id="78" name="Rectangle: Top Corners Rounded 77">
                    <a:extLst>
                      <a:ext uri="{FF2B5EF4-FFF2-40B4-BE49-F238E27FC236}">
                        <a16:creationId xmlns:a16="http://schemas.microsoft.com/office/drawing/2014/main" xmlns="" id="{9D683C2B-0854-4DB1-BB80-EFBFAF98434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6150363" y="-274395"/>
                    <a:ext cx="161585" cy="454893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9" name="TextBox 78">
                    <a:extLst>
                      <a:ext uri="{FF2B5EF4-FFF2-40B4-BE49-F238E27FC236}">
                        <a16:creationId xmlns:a16="http://schemas.microsoft.com/office/drawing/2014/main" xmlns="" id="{7CDEE80E-DD26-44BB-AFC3-1DB8F5430D75}"/>
                      </a:ext>
                    </a:extLst>
                  </p:cNvPr>
                  <p:cNvSpPr txBox="1"/>
                  <p:nvPr/>
                </p:nvSpPr>
                <p:spPr>
                  <a:xfrm>
                    <a:off x="6054598" y="-123378"/>
                    <a:ext cx="354791" cy="138985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id-ID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before</a:t>
                    </a:r>
                    <a:endPara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xmlns="" id="{4F978E2A-B2C5-420B-945F-A53B8B5E9206}"/>
                  </a:ext>
                </a:extLst>
              </p:cNvPr>
              <p:cNvGrpSpPr/>
              <p:nvPr/>
            </p:nvGrpSpPr>
            <p:grpSpPr>
              <a:xfrm>
                <a:off x="543826" y="1742165"/>
                <a:ext cx="1818153" cy="576263"/>
                <a:chOff x="617538" y="1927225"/>
                <a:chExt cx="1818153" cy="576263"/>
              </a:xfrm>
            </p:grpSpPr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xmlns="" id="{1DCE930A-08F2-4BA3-86B8-09331FBF8E51}"/>
                    </a:ext>
                  </a:extLst>
                </p:cNvPr>
                <p:cNvGrpSpPr/>
                <p:nvPr/>
              </p:nvGrpSpPr>
              <p:grpSpPr>
                <a:xfrm>
                  <a:off x="1385353" y="1985477"/>
                  <a:ext cx="1050338" cy="459757"/>
                  <a:chOff x="1302338" y="1896979"/>
                  <a:chExt cx="1050338" cy="459757"/>
                </a:xfrm>
              </p:grpSpPr>
              <p:sp>
                <p:nvSpPr>
                  <p:cNvPr id="16" name="Rectangle 15">
                    <a:extLst>
                      <a:ext uri="{FF2B5EF4-FFF2-40B4-BE49-F238E27FC236}">
                        <a16:creationId xmlns:a16="http://schemas.microsoft.com/office/drawing/2014/main" xmlns="" id="{5BC30E7C-5C96-4416-A4EC-46663B83EDE4}"/>
                      </a:ext>
                    </a:extLst>
                  </p:cNvPr>
                  <p:cNvSpPr/>
                  <p:nvPr/>
                </p:nvSpPr>
                <p:spPr>
                  <a:xfrm>
                    <a:off x="1302338" y="1896979"/>
                    <a:ext cx="1050338" cy="276999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Open Sans" panose="020B0606030504020204" pitchFamily="34" charset="0"/>
                        <a:cs typeface="Segoe UI" panose="020B0502040204020203" pitchFamily="34" charset="0"/>
                      </a:rPr>
                      <a:t>24 HOUR</a:t>
                    </a:r>
                  </a:p>
                </p:txBody>
              </p:sp>
              <p:sp>
                <p:nvSpPr>
                  <p:cNvPr id="17" name="Rectangle 16">
                    <a:extLst>
                      <a:ext uri="{FF2B5EF4-FFF2-40B4-BE49-F238E27FC236}">
                        <a16:creationId xmlns:a16="http://schemas.microsoft.com/office/drawing/2014/main" xmlns="" id="{FFB2F49C-CAAC-49C0-9DAB-BA185649FBDC}"/>
                      </a:ext>
                    </a:extLst>
                  </p:cNvPr>
                  <p:cNvSpPr/>
                  <p:nvPr/>
                </p:nvSpPr>
                <p:spPr>
                  <a:xfrm>
                    <a:off x="1302338" y="2187459"/>
                    <a:ext cx="1050338" cy="1692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Open Sans" panose="020B0606030504020204" pitchFamily="34" charset="0"/>
                        <a:cs typeface="Segoe UI" panose="020B0502040204020203" pitchFamily="34" charset="0"/>
                      </a:rPr>
                      <a:t>TURN AROUND</a:t>
                    </a:r>
                  </a:p>
                </p:txBody>
              </p:sp>
            </p:grpSp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xmlns="" id="{673B93D2-B665-4D4B-BEDB-506562677629}"/>
                    </a:ext>
                  </a:extLst>
                </p:cNvPr>
                <p:cNvGrpSpPr/>
                <p:nvPr/>
              </p:nvGrpSpPr>
              <p:grpSpPr>
                <a:xfrm>
                  <a:off x="617538" y="1927225"/>
                  <a:ext cx="577851" cy="576263"/>
                  <a:chOff x="617538" y="1927225"/>
                  <a:chExt cx="577851" cy="576263"/>
                </a:xfrm>
              </p:grpSpPr>
              <p:sp>
                <p:nvSpPr>
                  <p:cNvPr id="8" name="Oval 20">
                    <a:extLst>
                      <a:ext uri="{FF2B5EF4-FFF2-40B4-BE49-F238E27FC236}">
                        <a16:creationId xmlns:a16="http://schemas.microsoft.com/office/drawing/2014/main" xmlns="" id="{0A4D9DDB-2A97-4029-B998-D7B68279E0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7538" y="1927225"/>
                    <a:ext cx="577850" cy="576263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" name="Freeform 21">
                    <a:extLst>
                      <a:ext uri="{FF2B5EF4-FFF2-40B4-BE49-F238E27FC236}">
                        <a16:creationId xmlns:a16="http://schemas.microsoft.com/office/drawing/2014/main" xmlns="" id="{E819C346-A84C-409C-8019-90061AFEE0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20726" y="1943100"/>
                    <a:ext cx="474663" cy="560388"/>
                  </a:xfrm>
                  <a:custGeom>
                    <a:avLst/>
                    <a:gdLst>
                      <a:gd name="T0" fmla="*/ 469 w 469"/>
                      <a:gd name="T1" fmla="*/ 270 h 555"/>
                      <a:gd name="T2" fmla="*/ 183 w 469"/>
                      <a:gd name="T3" fmla="*/ 555 h 555"/>
                      <a:gd name="T4" fmla="*/ 0 w 469"/>
                      <a:gd name="T5" fmla="*/ 489 h 555"/>
                      <a:gd name="T6" fmla="*/ 93 w 469"/>
                      <a:gd name="T7" fmla="*/ 505 h 555"/>
                      <a:gd name="T8" fmla="*/ 378 w 469"/>
                      <a:gd name="T9" fmla="*/ 219 h 555"/>
                      <a:gd name="T10" fmla="*/ 276 w 469"/>
                      <a:gd name="T11" fmla="*/ 0 h 555"/>
                      <a:gd name="T12" fmla="*/ 469 w 469"/>
                      <a:gd name="T13" fmla="*/ 270 h 5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69" h="555">
                        <a:moveTo>
                          <a:pt x="469" y="270"/>
                        </a:moveTo>
                        <a:cubicBezTo>
                          <a:pt x="469" y="428"/>
                          <a:pt x="341" y="555"/>
                          <a:pt x="183" y="555"/>
                        </a:cubicBezTo>
                        <a:cubicBezTo>
                          <a:pt x="114" y="555"/>
                          <a:pt x="50" y="531"/>
                          <a:pt x="0" y="489"/>
                        </a:cubicBezTo>
                        <a:cubicBezTo>
                          <a:pt x="29" y="499"/>
                          <a:pt x="61" y="505"/>
                          <a:pt x="93" y="505"/>
                        </a:cubicBezTo>
                        <a:cubicBezTo>
                          <a:pt x="251" y="505"/>
                          <a:pt x="378" y="377"/>
                          <a:pt x="378" y="219"/>
                        </a:cubicBezTo>
                        <a:cubicBezTo>
                          <a:pt x="378" y="131"/>
                          <a:pt x="339" y="53"/>
                          <a:pt x="276" y="0"/>
                        </a:cubicBezTo>
                        <a:cubicBezTo>
                          <a:pt x="388" y="39"/>
                          <a:pt x="469" y="145"/>
                          <a:pt x="469" y="270"/>
                        </a:cubicBezTo>
                        <a:close/>
                      </a:path>
                    </a:pathLst>
                  </a:custGeom>
                  <a:solidFill>
                    <a:srgbClr val="D1E3E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" name="Oval 22">
                    <a:extLst>
                      <a:ext uri="{FF2B5EF4-FFF2-40B4-BE49-F238E27FC236}">
                        <a16:creationId xmlns:a16="http://schemas.microsoft.com/office/drawing/2014/main" xmlns="" id="{191C88F5-CC9B-4459-9A9D-DAA16113D6D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7538" y="1927225"/>
                    <a:ext cx="577850" cy="576263"/>
                  </a:xfrm>
                  <a:prstGeom prst="ellips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" name="Freeform 23">
                    <a:extLst>
                      <a:ext uri="{FF2B5EF4-FFF2-40B4-BE49-F238E27FC236}">
                        <a16:creationId xmlns:a16="http://schemas.microsoft.com/office/drawing/2014/main" xmlns="" id="{0F8EAC3E-FE6B-4AC8-B472-C5E43CE9FE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73113" y="2081213"/>
                    <a:ext cx="261938" cy="268288"/>
                  </a:xfrm>
                  <a:custGeom>
                    <a:avLst/>
                    <a:gdLst>
                      <a:gd name="T0" fmla="*/ 260 w 260"/>
                      <a:gd name="T1" fmla="*/ 168 h 266"/>
                      <a:gd name="T2" fmla="*/ 132 w 260"/>
                      <a:gd name="T3" fmla="*/ 266 h 266"/>
                      <a:gd name="T4" fmla="*/ 0 w 260"/>
                      <a:gd name="T5" fmla="*/ 133 h 266"/>
                      <a:gd name="T6" fmla="*/ 132 w 260"/>
                      <a:gd name="T7" fmla="*/ 0 h 266"/>
                      <a:gd name="T8" fmla="*/ 206 w 260"/>
                      <a:gd name="T9" fmla="*/ 23 h 2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0" h="266">
                        <a:moveTo>
                          <a:pt x="260" y="168"/>
                        </a:moveTo>
                        <a:cubicBezTo>
                          <a:pt x="245" y="224"/>
                          <a:pt x="193" y="266"/>
                          <a:pt x="132" y="266"/>
                        </a:cubicBezTo>
                        <a:cubicBezTo>
                          <a:pt x="59" y="266"/>
                          <a:pt x="0" y="206"/>
                          <a:pt x="0" y="133"/>
                        </a:cubicBezTo>
                        <a:cubicBezTo>
                          <a:pt x="0" y="60"/>
                          <a:pt x="59" y="0"/>
                          <a:pt x="132" y="0"/>
                        </a:cubicBezTo>
                        <a:cubicBezTo>
                          <a:pt x="160" y="0"/>
                          <a:pt x="185" y="9"/>
                          <a:pt x="206" y="23"/>
                        </a:cubicBezTo>
                      </a:path>
                    </a:pathLst>
                  </a:cu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" name="Line 24">
                    <a:extLst>
                      <a:ext uri="{FF2B5EF4-FFF2-40B4-BE49-F238E27FC236}">
                        <a16:creationId xmlns:a16="http://schemas.microsoft.com/office/drawing/2014/main" xmlns="" id="{CDB9360A-BA30-48B9-B671-2A36CE4D3A2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06463" y="2124075"/>
                    <a:ext cx="139700" cy="92075"/>
                  </a:xfrm>
                  <a:prstGeom prst="lin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" name="Line 25">
                    <a:extLst>
                      <a:ext uri="{FF2B5EF4-FFF2-40B4-BE49-F238E27FC236}">
                        <a16:creationId xmlns:a16="http://schemas.microsoft.com/office/drawing/2014/main" xmlns="" id="{416E22B5-F4DA-4B32-AF90-F591A9A60A8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906463" y="2216150"/>
                    <a:ext cx="166688" cy="0"/>
                  </a:xfrm>
                  <a:prstGeom prst="lin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4" name="Line 26">
                    <a:extLst>
                      <a:ext uri="{FF2B5EF4-FFF2-40B4-BE49-F238E27FC236}">
                        <a16:creationId xmlns:a16="http://schemas.microsoft.com/office/drawing/2014/main" xmlns="" id="{D2C41497-3ADA-4AA9-8324-900E2841F17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25513" y="2105025"/>
                    <a:ext cx="55563" cy="19050"/>
                  </a:xfrm>
                  <a:prstGeom prst="lin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" name="Line 27">
                    <a:extLst>
                      <a:ext uri="{FF2B5EF4-FFF2-40B4-BE49-F238E27FC236}">
                        <a16:creationId xmlns:a16="http://schemas.microsoft.com/office/drawing/2014/main" xmlns="" id="{A93E1BB8-C8C5-4EF8-B846-6D5E1A1BC35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962026" y="2049463"/>
                    <a:ext cx="19050" cy="55563"/>
                  </a:xfrm>
                  <a:prstGeom prst="line">
                    <a:avLst/>
                  </a:prstGeom>
                  <a:noFill/>
                  <a:ln w="25400" cap="rnd">
                    <a:solidFill>
                      <a:srgbClr val="7AC2F9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xmlns="" id="{C89C1108-D823-4A25-B6E8-ADDAAB804C68}"/>
                  </a:ext>
                </a:extLst>
              </p:cNvPr>
              <p:cNvGrpSpPr/>
              <p:nvPr/>
            </p:nvGrpSpPr>
            <p:grpSpPr>
              <a:xfrm>
                <a:off x="543826" y="2482080"/>
                <a:ext cx="1822302" cy="605234"/>
                <a:chOff x="613389" y="2657566"/>
                <a:chExt cx="1822302" cy="605234"/>
              </a:xfrm>
            </p:grpSpPr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xmlns="" id="{57233790-1B6D-4875-B97A-E9994CC2D151}"/>
                    </a:ext>
                  </a:extLst>
                </p:cNvPr>
                <p:cNvGrpSpPr/>
                <p:nvPr/>
              </p:nvGrpSpPr>
              <p:grpSpPr>
                <a:xfrm>
                  <a:off x="1385353" y="2730304"/>
                  <a:ext cx="1050338" cy="459757"/>
                  <a:chOff x="1302338" y="1896979"/>
                  <a:chExt cx="1050338" cy="459757"/>
                </a:xfrm>
              </p:grpSpPr>
              <p:sp>
                <p:nvSpPr>
                  <p:cNvPr id="21" name="Rectangle 20">
                    <a:extLst>
                      <a:ext uri="{FF2B5EF4-FFF2-40B4-BE49-F238E27FC236}">
                        <a16:creationId xmlns:a16="http://schemas.microsoft.com/office/drawing/2014/main" xmlns="" id="{24A8F3DC-D1FA-49B5-AE50-458D87DB47F2}"/>
                      </a:ext>
                    </a:extLst>
                  </p:cNvPr>
                  <p:cNvSpPr/>
                  <p:nvPr/>
                </p:nvSpPr>
                <p:spPr>
                  <a:xfrm>
                    <a:off x="1302338" y="1896979"/>
                    <a:ext cx="1050338" cy="276999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Open Sans" panose="020B0606030504020204" pitchFamily="34" charset="0"/>
                        <a:cs typeface="Segoe UI" panose="020B0502040204020203" pitchFamily="34" charset="0"/>
                      </a:rPr>
                      <a:t>From $10 </a:t>
                    </a:r>
                  </a:p>
                </p:txBody>
              </p:sp>
              <p:sp>
                <p:nvSpPr>
                  <p:cNvPr id="22" name="Rectangle 21">
                    <a:extLst>
                      <a:ext uri="{FF2B5EF4-FFF2-40B4-BE49-F238E27FC236}">
                        <a16:creationId xmlns:a16="http://schemas.microsoft.com/office/drawing/2014/main" xmlns="" id="{750E0D5B-32E7-45B7-8417-3D2C7694985A}"/>
                      </a:ext>
                    </a:extLst>
                  </p:cNvPr>
                  <p:cNvSpPr/>
                  <p:nvPr/>
                </p:nvSpPr>
                <p:spPr>
                  <a:xfrm>
                    <a:off x="1302338" y="2187459"/>
                    <a:ext cx="1050338" cy="1692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Open Sans" panose="020B0606030504020204" pitchFamily="34" charset="0"/>
                        <a:cs typeface="Segoe UI" panose="020B0502040204020203" pitchFamily="34" charset="0"/>
                      </a:rPr>
                      <a:t>Per</a:t>
                    </a:r>
                    <a:r>
                      <a:rPr kumimoji="0" lang="en-US" sz="1100" b="1" i="0" u="none" strike="noStrike" kern="1200" cap="none" spc="0" normalizeH="0" noProof="0" dirty="0" smtClean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Segoe UI" panose="020B0502040204020203" pitchFamily="34" charset="0"/>
                        <a:ea typeface="Open Sans" panose="020B0606030504020204" pitchFamily="34" charset="0"/>
                        <a:cs typeface="Segoe UI" panose="020B0502040204020203" pitchFamily="34" charset="0"/>
                      </a:rPr>
                      <a:t>  Paper</a:t>
                    </a:r>
                    <a:endParaRPr kumimoji="0" lang="en-US" sz="11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83D65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ea typeface="Open Sans" panose="020B0606030504020204" pitchFamily="34" charset="0"/>
                      <a:cs typeface="Segoe UI" panose="020B0502040204020203" pitchFamily="34" charset="0"/>
                    </a:endParaRPr>
                  </a:p>
                </p:txBody>
              </p:sp>
            </p:grpSp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xmlns="" id="{8C8DE8F7-2FCB-4D09-91D1-83DA72367DA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13389" y="2657566"/>
                  <a:ext cx="605940" cy="605234"/>
                </a:xfrm>
                <a:prstGeom prst="rect">
                  <a:avLst/>
                </a:prstGeom>
              </p:spPr>
            </p:pic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xmlns="" id="{AA09B8F6-BEBC-46F0-BF77-43C298177E2C}"/>
                  </a:ext>
                </a:extLst>
              </p:cNvPr>
              <p:cNvGrpSpPr/>
              <p:nvPr/>
            </p:nvGrpSpPr>
            <p:grpSpPr>
              <a:xfrm>
                <a:off x="543826" y="3195474"/>
                <a:ext cx="2758611" cy="946393"/>
                <a:chOff x="587757" y="4874857"/>
                <a:chExt cx="2758611" cy="946393"/>
              </a:xfrm>
            </p:grpSpPr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xmlns="" id="{0274503B-5122-4623-AB9F-1245C2B01E9D}"/>
                    </a:ext>
                  </a:extLst>
                </p:cNvPr>
                <p:cNvSpPr/>
                <p:nvPr/>
              </p:nvSpPr>
              <p:spPr>
                <a:xfrm>
                  <a:off x="587757" y="4874857"/>
                  <a:ext cx="2615697" cy="738664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68DC3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ea typeface="Open Sans" panose="020B0606030504020204" pitchFamily="34" charset="0"/>
                      <a:cs typeface="Segoe UI" panose="020B0502040204020203" pitchFamily="34" charset="0"/>
                    </a:rPr>
                    <a:t>GET 30% </a:t>
                  </a: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xmlns="" id="{E7C77115-C020-45C7-9B68-C5123A1E78C2}"/>
                    </a:ext>
                  </a:extLst>
                </p:cNvPr>
                <p:cNvSpPr/>
                <p:nvPr/>
              </p:nvSpPr>
              <p:spPr>
                <a:xfrm>
                  <a:off x="621207" y="5544251"/>
                  <a:ext cx="2725161" cy="276999"/>
                </a:xfrm>
                <a:prstGeom prst="rect">
                  <a:avLst/>
                </a:prstGeom>
              </p:spPr>
              <p:txBody>
                <a:bodyPr wrap="square" lIns="0" tIns="0" rIns="0" bIns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68DC3"/>
                      </a:solidFill>
                      <a:effectLst/>
                      <a:uLnTx/>
                      <a:uFillTx/>
                      <a:latin typeface="Segoe UI" panose="020B0502040204020203" pitchFamily="34" charset="0"/>
                      <a:ea typeface="Open Sans" panose="020B0606030504020204" pitchFamily="34" charset="0"/>
                      <a:cs typeface="Segoe UI" panose="020B0502040204020203" pitchFamily="34" charset="0"/>
                    </a:rPr>
                    <a:t>OFF YOUR FIRST ORDER</a:t>
                  </a: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xmlns="" id="{73B607C2-1F50-4879-A81F-3A73A6FF8333}"/>
                  </a:ext>
                </a:extLst>
              </p:cNvPr>
              <p:cNvGrpSpPr/>
              <p:nvPr/>
            </p:nvGrpSpPr>
            <p:grpSpPr>
              <a:xfrm>
                <a:off x="543826" y="4278243"/>
                <a:ext cx="3073947" cy="528485"/>
                <a:chOff x="8351167" y="4822388"/>
                <a:chExt cx="2881580" cy="528485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xmlns="" id="{F819BE19-0806-4AEC-992C-8970E54DD711}"/>
                    </a:ext>
                  </a:extLst>
                </p:cNvPr>
                <p:cNvCxnSpPr/>
                <p:nvPr/>
              </p:nvCxnSpPr>
              <p:spPr>
                <a:xfrm>
                  <a:off x="8384615" y="4822388"/>
                  <a:ext cx="2848132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xmlns="" id="{F4EEF619-535B-4A96-A5C0-AA50F647E79A}"/>
                    </a:ext>
                  </a:extLst>
                </p:cNvPr>
                <p:cNvGrpSpPr/>
                <p:nvPr/>
              </p:nvGrpSpPr>
              <p:grpSpPr>
                <a:xfrm>
                  <a:off x="8351167" y="4948131"/>
                  <a:ext cx="2779436" cy="276999"/>
                  <a:chOff x="8351167" y="4949939"/>
                  <a:chExt cx="2779436" cy="276999"/>
                </a:xfrm>
              </p:grpSpPr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xmlns="" id="{F34DD354-C651-4A6D-98F6-B1BC822AED0D}"/>
                      </a:ext>
                    </a:extLst>
                  </p:cNvPr>
                  <p:cNvSpPr/>
                  <p:nvPr/>
                </p:nvSpPr>
                <p:spPr>
                  <a:xfrm>
                    <a:off x="8351167" y="4949939"/>
                    <a:ext cx="1614096" cy="276999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fr-FR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COUPON </a:t>
                    </a:r>
                    <a:r>
                      <a: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CODE</a:t>
                    </a:r>
                    <a:r>
                      <a:rPr kumimoji="0" lang="id-ID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 :</a:t>
                    </a:r>
                    <a:r>
                      <a:rPr kumimoji="0" lang="fr-FR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 </a:t>
                    </a:r>
                    <a:endPara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83D65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" name="Rectangle 30">
                    <a:extLst>
                      <a:ext uri="{FF2B5EF4-FFF2-40B4-BE49-F238E27FC236}">
                        <a16:creationId xmlns:a16="http://schemas.microsoft.com/office/drawing/2014/main" xmlns="" id="{61D8BD17-ACBD-411C-BCFA-27FFE957DB63}"/>
                      </a:ext>
                    </a:extLst>
                  </p:cNvPr>
                  <p:cNvSpPr/>
                  <p:nvPr/>
                </p:nvSpPr>
                <p:spPr>
                  <a:xfrm>
                    <a:off x="9981647" y="4949939"/>
                    <a:ext cx="1148956" cy="276999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fr-FR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Chat</a:t>
                    </a:r>
                    <a:r>
                      <a:rPr kumimoji="0" lang="fr-FR" sz="1800" b="1" i="0" u="none" strike="noStrike" kern="1200" cap="none" spc="0" normalizeH="0" noProof="0" dirty="0" smtClean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 To </a:t>
                    </a:r>
                    <a:r>
                      <a:rPr kumimoji="0" lang="fr-FR" sz="1800" b="1" i="0" u="none" strike="noStrike" kern="1200" cap="none" spc="0" normalizeH="0" noProof="0" dirty="0" err="1" smtClean="0">
                        <a:ln>
                          <a:noFill/>
                        </a:ln>
                        <a:solidFill>
                          <a:srgbClr val="083D65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Avail</a:t>
                    </a:r>
                    <a:endParaRPr kumimoji="0" lang="fr-FR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83D65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xmlns="" id="{4173FF5B-9CE4-4488-B905-34CA6065C1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51167" y="5350873"/>
                  <a:ext cx="2848132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xmlns="" id="{096F7EA7-DFFB-40E4-87D8-1C8AF2E5E4B4}"/>
                  </a:ext>
                </a:extLst>
              </p:cNvPr>
              <p:cNvSpPr/>
              <p:nvPr/>
            </p:nvSpPr>
            <p:spPr>
              <a:xfrm>
                <a:off x="536434" y="4947150"/>
                <a:ext cx="3081340" cy="1107996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  <a:t>Go to </a:t>
                </a:r>
                <a:r>
                  <a: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  <a:t/>
                </a:r>
                <a:br>
                  <a: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</a:br>
                <a:r>
                  <a:rPr lang="en-US" b="1" dirty="0" smtClean="0">
                    <a:hlinkClick r:id="rId4"/>
                  </a:rPr>
                  <a:t>https://academicwritingpro.com/assignment-writing-services</a:t>
                </a:r>
                <a:r>
                  <a:rPr kumimoji="0" lang="id-ID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  <a:t/>
                </a:r>
                <a:br>
                  <a:rPr kumimoji="0" lang="id-ID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</a:b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Open Sans Light"/>
                    <a:cs typeface="Segoe UI" panose="020B0502040204020203" pitchFamily="34" charset="0"/>
                    <a:sym typeface="Open Sans Light"/>
                  </a:rPr>
                  <a:t>to find out more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Segoe UI" panose="020B0502040204020203" pitchFamily="34" charset="0"/>
                  <a:ea typeface="+mn-ea"/>
                  <a:cs typeface="Segoe UI" panose="020B0502040204020203" pitchFamily="34" charset="0"/>
                </a:endParaRPr>
              </a:p>
            </p:txBody>
          </p:sp>
        </p:grpSp>
      </p:grpSp>
      <p:pic>
        <p:nvPicPr>
          <p:cNvPr id="1026" name="Picture 2" descr="C:\Users\Guest\Desktop\Pinterest InfoGraphics\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68774" y="1652589"/>
            <a:ext cx="3717926" cy="1890712"/>
          </a:xfrm>
          <a:prstGeom prst="rect">
            <a:avLst/>
          </a:prstGeom>
          <a:noFill/>
        </p:spPr>
      </p:pic>
      <p:pic>
        <p:nvPicPr>
          <p:cNvPr id="1027" name="Picture 3" descr="C:\Users\Guest\Desktop\Pinterest InfoGraphics\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78300" y="4013200"/>
            <a:ext cx="3560763" cy="2273300"/>
          </a:xfrm>
          <a:prstGeom prst="rect">
            <a:avLst/>
          </a:prstGeom>
          <a:noFill/>
        </p:spPr>
      </p:pic>
      <p:pic>
        <p:nvPicPr>
          <p:cNvPr id="1028" name="Picture 4" descr="C:\Users\Guest\Desktop\Pinterest InfoGraphics\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58150" y="1651000"/>
            <a:ext cx="3422650" cy="1841500"/>
          </a:xfrm>
          <a:prstGeom prst="rect">
            <a:avLst/>
          </a:prstGeom>
          <a:noFill/>
        </p:spPr>
      </p:pic>
      <p:pic>
        <p:nvPicPr>
          <p:cNvPr id="1029" name="Picture 5" descr="C:\Users\Guest\Desktop\Pinterest InfoGraphics\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78775" y="4076700"/>
            <a:ext cx="3502025" cy="2146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43197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 121">
            <a:extLst>
              <a:ext uri="{FF2B5EF4-FFF2-40B4-BE49-F238E27FC236}">
                <a16:creationId xmlns:a16="http://schemas.microsoft.com/office/drawing/2014/main" xmlns="" id="{26519E81-C48F-4DC1-8447-5AA3137BE5EE}"/>
              </a:ext>
            </a:extLst>
          </p:cNvPr>
          <p:cNvSpPr/>
          <p:nvPr/>
        </p:nvSpPr>
        <p:spPr>
          <a:xfrm>
            <a:off x="6553200" y="5628"/>
            <a:ext cx="5638800" cy="6850560"/>
          </a:xfrm>
          <a:prstGeom prst="rect">
            <a:avLst/>
          </a:prstGeom>
          <a:solidFill>
            <a:srgbClr val="DCE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4A23E82-4ADA-4290-A732-46C59CED37BE}"/>
              </a:ext>
            </a:extLst>
          </p:cNvPr>
          <p:cNvSpPr/>
          <p:nvPr/>
        </p:nvSpPr>
        <p:spPr>
          <a:xfrm>
            <a:off x="7052244" y="1051914"/>
            <a:ext cx="4682556" cy="21544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sz="2000" dirty="0" smtClean="0"/>
              <a:t>Are you looking for top quality </a:t>
            </a:r>
            <a:r>
              <a:rPr lang="en-US" sz="2000" dirty="0" smtClean="0">
                <a:hlinkClick r:id="rId2"/>
              </a:rPr>
              <a:t>paper writing services </a:t>
            </a:r>
            <a:r>
              <a:rPr lang="en-US" sz="2000" dirty="0" smtClean="0"/>
              <a:t>academic writing pro is the best bet for </a:t>
            </a:r>
            <a:r>
              <a:rPr lang="en-US" sz="2000" dirty="0" err="1" smtClean="0"/>
              <a:t>you.We</a:t>
            </a:r>
            <a:r>
              <a:rPr lang="en-US" sz="2000" dirty="0" smtClean="0"/>
              <a:t> are the top </a:t>
            </a:r>
            <a:r>
              <a:rPr lang="en-US" sz="2000" dirty="0" smtClean="0"/>
              <a:t>paper writing service </a:t>
            </a:r>
            <a:r>
              <a:rPr lang="en-US" sz="2000" dirty="0" smtClean="0"/>
              <a:t>in </a:t>
            </a:r>
            <a:r>
              <a:rPr lang="en-US" sz="2000" dirty="0" err="1" smtClean="0"/>
              <a:t>USA.We</a:t>
            </a:r>
            <a:r>
              <a:rPr lang="en-US" sz="2000" dirty="0" smtClean="0"/>
              <a:t> have been with many students from top universities of </a:t>
            </a:r>
            <a:r>
              <a:rPr lang="en-US" sz="2000" dirty="0" err="1" smtClean="0"/>
              <a:t>USA.We</a:t>
            </a:r>
            <a:r>
              <a:rPr lang="en-US" sz="2000" dirty="0" smtClean="0"/>
              <a:t> have been doing business from last many </a:t>
            </a:r>
            <a:r>
              <a:rPr lang="en-US" sz="2000" dirty="0" err="1" smtClean="0"/>
              <a:t>years.We</a:t>
            </a:r>
            <a:r>
              <a:rPr lang="en-US" sz="2000" dirty="0" smtClean="0"/>
              <a:t> will always deliver your assignments on time.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83D65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EFE58C49-F134-4121-B468-EF7D0468236E}"/>
              </a:ext>
            </a:extLst>
          </p:cNvPr>
          <p:cNvGrpSpPr/>
          <p:nvPr/>
        </p:nvGrpSpPr>
        <p:grpSpPr>
          <a:xfrm>
            <a:off x="7074299" y="3717951"/>
            <a:ext cx="2758611" cy="946393"/>
            <a:chOff x="587757" y="4874857"/>
            <a:chExt cx="2758611" cy="94639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814E8360-63F3-4F18-817E-6FBC4551EF0D}"/>
                </a:ext>
              </a:extLst>
            </p:cNvPr>
            <p:cNvSpPr/>
            <p:nvPr/>
          </p:nvSpPr>
          <p:spPr>
            <a:xfrm>
              <a:off x="587757" y="4874857"/>
              <a:ext cx="2615697" cy="73866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468DC3"/>
                  </a:solidFill>
                  <a:effectLst/>
                  <a:uLnTx/>
                  <a:uFillTx/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GET 30% 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12F6466A-B394-472F-ADAD-1491A8A5CD0C}"/>
                </a:ext>
              </a:extLst>
            </p:cNvPr>
            <p:cNvSpPr/>
            <p:nvPr/>
          </p:nvSpPr>
          <p:spPr>
            <a:xfrm>
              <a:off x="621207" y="5544251"/>
              <a:ext cx="2725161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68DC3"/>
                  </a:solidFill>
                  <a:effectLst/>
                  <a:uLnTx/>
                  <a:uFillTx/>
                  <a:latin typeface="Segoe UI" panose="020B0502040204020203" pitchFamily="34" charset="0"/>
                  <a:ea typeface="Open Sans" panose="020B0606030504020204" pitchFamily="34" charset="0"/>
                  <a:cs typeface="Segoe UI" panose="020B0502040204020203" pitchFamily="34" charset="0"/>
                </a:rPr>
                <a:t>OFF YOUR FIRST ORDER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F417E1F4-A232-49F3-8D75-29D392F4B5CA}"/>
              </a:ext>
            </a:extLst>
          </p:cNvPr>
          <p:cNvGrpSpPr/>
          <p:nvPr/>
        </p:nvGrpSpPr>
        <p:grpSpPr>
          <a:xfrm>
            <a:off x="7061599" y="4800720"/>
            <a:ext cx="3922925" cy="528485"/>
            <a:chOff x="8338467" y="4822388"/>
            <a:chExt cx="3922925" cy="528485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CF0C9FB3-8AB5-4314-8C56-3138A419CB4C}"/>
                </a:ext>
              </a:extLst>
            </p:cNvPr>
            <p:cNvCxnSpPr/>
            <p:nvPr/>
          </p:nvCxnSpPr>
          <p:spPr>
            <a:xfrm>
              <a:off x="8384617" y="4822388"/>
              <a:ext cx="284813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xmlns="" id="{FD5073CE-CF05-4995-AA51-0E605F274878}"/>
                </a:ext>
              </a:extLst>
            </p:cNvPr>
            <p:cNvGrpSpPr/>
            <p:nvPr/>
          </p:nvGrpSpPr>
          <p:grpSpPr>
            <a:xfrm>
              <a:off x="8338467" y="4935431"/>
              <a:ext cx="3922925" cy="276999"/>
              <a:chOff x="8338467" y="4937239"/>
              <a:chExt cx="3922925" cy="276999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50678A90-A15E-4937-8E36-A661B38B3FB5}"/>
                  </a:ext>
                </a:extLst>
              </p:cNvPr>
              <p:cNvSpPr/>
              <p:nvPr/>
            </p:nvSpPr>
            <p:spPr>
              <a:xfrm>
                <a:off x="8338467" y="4937239"/>
                <a:ext cx="1922257" cy="27699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For COUPON CODE</a:t>
                </a:r>
                <a:r>
                  <a:rPr kumimoji="0" lang="id-ID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:</a:t>
                </a:r>
                <a:r>
                  <a:rPr kumimoji="0" lang="fr-FR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xmlns="" id="{B77B8046-AA4F-493B-91C4-0288E1C774FB}"/>
                  </a:ext>
                </a:extLst>
              </p:cNvPr>
              <p:cNvSpPr/>
              <p:nvPr/>
            </p:nvSpPr>
            <p:spPr>
              <a:xfrm>
                <a:off x="10218204" y="4937239"/>
                <a:ext cx="2043188" cy="276999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Chat </a:t>
                </a:r>
                <a:r>
                  <a:rPr kumimoji="0" lang="fr-FR" sz="18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With</a:t>
                </a:r>
                <a:r>
                  <a:rPr kumimoji="0" lang="fr-FR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Us To </a:t>
                </a:r>
                <a:r>
                  <a:rPr kumimoji="0" lang="fr-FR" sz="1800" b="1" i="0" u="none" strike="noStrike" kern="1200" cap="none" spc="0" normalizeH="0" baseline="0" noProof="0" dirty="0" err="1" smtClean="0">
                    <a:ln>
                      <a:noFill/>
                    </a:ln>
                    <a:solidFill>
                      <a:srgbClr val="083D65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Avail</a:t>
                </a:r>
                <a:endParaRPr kumimoji="0" lang="fr-F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83D65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42386D1C-5E5D-4F97-B385-3C4D8B710E1A}"/>
                </a:ext>
              </a:extLst>
            </p:cNvPr>
            <p:cNvCxnSpPr>
              <a:cxnSpLocks/>
            </p:cNvCxnSpPr>
            <p:nvPr/>
          </p:nvCxnSpPr>
          <p:spPr>
            <a:xfrm>
              <a:off x="8351167" y="5350873"/>
              <a:ext cx="284813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5298F209-5475-4EE8-82B8-E06B477AE492}"/>
              </a:ext>
            </a:extLst>
          </p:cNvPr>
          <p:cNvGrpSpPr/>
          <p:nvPr/>
        </p:nvGrpSpPr>
        <p:grpSpPr>
          <a:xfrm>
            <a:off x="495298" y="500591"/>
            <a:ext cx="5607050" cy="5949434"/>
            <a:chOff x="371248" y="367458"/>
            <a:chExt cx="5857992" cy="621569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xmlns="" id="{CD845A77-C33E-4B0F-92C8-5FF58F25D5BB}"/>
                </a:ext>
              </a:extLst>
            </p:cNvPr>
            <p:cNvGrpSpPr/>
            <p:nvPr/>
          </p:nvGrpSpPr>
          <p:grpSpPr>
            <a:xfrm>
              <a:off x="383468" y="2256268"/>
              <a:ext cx="5845772" cy="1621673"/>
              <a:chOff x="392993" y="2284440"/>
              <a:chExt cx="5845772" cy="1621673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xmlns="" id="{E5A8486D-6564-4EC8-AC45-70E000CC59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435" t="7099" r="67646" b="5151"/>
              <a:stretch/>
            </p:blipFill>
            <p:spPr>
              <a:xfrm>
                <a:off x="392993" y="2284440"/>
                <a:ext cx="1425080" cy="1412810"/>
              </a:xfrm>
              <a:custGeom>
                <a:avLst/>
                <a:gdLst>
                  <a:gd name="connsiteX0" fmla="*/ 0 w 1425080"/>
                  <a:gd name="connsiteY0" fmla="*/ 0 h 1412810"/>
                  <a:gd name="connsiteX1" fmla="*/ 1425080 w 1425080"/>
                  <a:gd name="connsiteY1" fmla="*/ 0 h 1412810"/>
                  <a:gd name="connsiteX2" fmla="*/ 1425080 w 1425080"/>
                  <a:gd name="connsiteY2" fmla="*/ 1412810 h 1412810"/>
                  <a:gd name="connsiteX3" fmla="*/ 0 w 1425080"/>
                  <a:gd name="connsiteY3" fmla="*/ 1412810 h 14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5080" h="1412810">
                    <a:moveTo>
                      <a:pt x="0" y="0"/>
                    </a:moveTo>
                    <a:lnTo>
                      <a:pt x="1425080" y="0"/>
                    </a:lnTo>
                    <a:lnTo>
                      <a:pt x="1425080" y="1412810"/>
                    </a:lnTo>
                    <a:lnTo>
                      <a:pt x="0" y="1412810"/>
                    </a:lnTo>
                    <a:close/>
                  </a:path>
                </a:pathLst>
              </a:cu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xmlns="" id="{4B3E1175-FC7B-4851-8C36-C1A36B45F8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2987" t="13143" r="-2475" b="8671"/>
              <a:stretch/>
            </p:blipFill>
            <p:spPr>
              <a:xfrm>
                <a:off x="1863992" y="2297936"/>
                <a:ext cx="4374773" cy="1608177"/>
              </a:xfrm>
              <a:custGeom>
                <a:avLst/>
                <a:gdLst>
                  <a:gd name="connsiteX0" fmla="*/ 0 w 4374773"/>
                  <a:gd name="connsiteY0" fmla="*/ 0 h 1741864"/>
                  <a:gd name="connsiteX1" fmla="*/ 4374773 w 4374773"/>
                  <a:gd name="connsiteY1" fmla="*/ 0 h 1741864"/>
                  <a:gd name="connsiteX2" fmla="*/ 4374773 w 4374773"/>
                  <a:gd name="connsiteY2" fmla="*/ 1741864 h 1741864"/>
                  <a:gd name="connsiteX3" fmla="*/ 0 w 4374773"/>
                  <a:gd name="connsiteY3" fmla="*/ 1741864 h 1741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74773" h="1741864">
                    <a:moveTo>
                      <a:pt x="0" y="0"/>
                    </a:moveTo>
                    <a:lnTo>
                      <a:pt x="4374773" y="0"/>
                    </a:lnTo>
                    <a:lnTo>
                      <a:pt x="4374773" y="1741864"/>
                    </a:lnTo>
                    <a:lnTo>
                      <a:pt x="0" y="1741864"/>
                    </a:lnTo>
                    <a:close/>
                  </a:path>
                </a:pathLst>
              </a:custGeom>
            </p:spPr>
          </p:pic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xmlns="" id="{3264E504-EEA2-4C9F-B38C-F1B0FEEF4CAC}"/>
                </a:ext>
              </a:extLst>
            </p:cNvPr>
            <p:cNvGrpSpPr/>
            <p:nvPr/>
          </p:nvGrpSpPr>
          <p:grpSpPr>
            <a:xfrm>
              <a:off x="383467" y="367458"/>
              <a:ext cx="5779432" cy="1568647"/>
              <a:chOff x="392992" y="527185"/>
              <a:chExt cx="5779432" cy="1568647"/>
            </a:xfrm>
          </p:grpSpPr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xmlns="" id="{1B273EAB-7E0C-4A47-9226-FC530BF43B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468" t="-6003" r="66869" b="-3962"/>
              <a:stretch/>
            </p:blipFill>
            <p:spPr>
              <a:xfrm>
                <a:off x="392992" y="527185"/>
                <a:ext cx="1425080" cy="1412811"/>
              </a:xfrm>
              <a:custGeom>
                <a:avLst/>
                <a:gdLst>
                  <a:gd name="connsiteX0" fmla="*/ 0 w 917575"/>
                  <a:gd name="connsiteY0" fmla="*/ 0 h 909675"/>
                  <a:gd name="connsiteX1" fmla="*/ 917575 w 917575"/>
                  <a:gd name="connsiteY1" fmla="*/ 0 h 909675"/>
                  <a:gd name="connsiteX2" fmla="*/ 917575 w 917575"/>
                  <a:gd name="connsiteY2" fmla="*/ 909675 h 909675"/>
                  <a:gd name="connsiteX3" fmla="*/ 0 w 917575"/>
                  <a:gd name="connsiteY3" fmla="*/ 909675 h 9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7575" h="909675">
                    <a:moveTo>
                      <a:pt x="0" y="0"/>
                    </a:moveTo>
                    <a:lnTo>
                      <a:pt x="917575" y="0"/>
                    </a:lnTo>
                    <a:lnTo>
                      <a:pt x="917575" y="909675"/>
                    </a:lnTo>
                    <a:lnTo>
                      <a:pt x="0" y="909675"/>
                    </a:lnTo>
                    <a:close/>
                  </a:path>
                </a:pathLst>
              </a:custGeom>
            </p:spPr>
          </p:pic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xmlns="" id="{EB88A6E0-C2AC-4059-820F-FC3B91E21A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3956" t="4006" r="2305" b="6680"/>
              <a:stretch/>
            </p:blipFill>
            <p:spPr>
              <a:xfrm>
                <a:off x="1797651" y="566990"/>
                <a:ext cx="4374773" cy="1528842"/>
              </a:xfrm>
              <a:custGeom>
                <a:avLst/>
                <a:gdLst>
                  <a:gd name="connsiteX0" fmla="*/ 0 w 4095065"/>
                  <a:gd name="connsiteY0" fmla="*/ 0 h 909675"/>
                  <a:gd name="connsiteX1" fmla="*/ 4095065 w 4095065"/>
                  <a:gd name="connsiteY1" fmla="*/ 0 h 909675"/>
                  <a:gd name="connsiteX2" fmla="*/ 4095065 w 4095065"/>
                  <a:gd name="connsiteY2" fmla="*/ 909675 h 909675"/>
                  <a:gd name="connsiteX3" fmla="*/ 0 w 4095065"/>
                  <a:gd name="connsiteY3" fmla="*/ 909675 h 9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065" h="909675">
                    <a:moveTo>
                      <a:pt x="0" y="0"/>
                    </a:moveTo>
                    <a:lnTo>
                      <a:pt x="4095065" y="0"/>
                    </a:lnTo>
                    <a:lnTo>
                      <a:pt x="4095065" y="909675"/>
                    </a:lnTo>
                    <a:lnTo>
                      <a:pt x="0" y="909675"/>
                    </a:lnTo>
                    <a:close/>
                  </a:path>
                </a:pathLst>
              </a:custGeom>
            </p:spPr>
          </p:pic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xmlns="" id="{C6A72FD5-B3CB-4D7F-8642-AD1B2BE936F6}"/>
                </a:ext>
              </a:extLst>
            </p:cNvPr>
            <p:cNvGrpSpPr/>
            <p:nvPr/>
          </p:nvGrpSpPr>
          <p:grpSpPr>
            <a:xfrm>
              <a:off x="401564" y="4237908"/>
              <a:ext cx="5743239" cy="2345249"/>
              <a:chOff x="411089" y="4191148"/>
              <a:chExt cx="5743239" cy="2345249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xmlns="" id="{22BFEC5D-EDEB-4EE8-8037-3E3F984559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2768" t="9595" r="-1553" b="5072"/>
              <a:stretch/>
            </p:blipFill>
            <p:spPr>
              <a:xfrm>
                <a:off x="1779555" y="4191148"/>
                <a:ext cx="4374773" cy="2345249"/>
              </a:xfrm>
              <a:custGeom>
                <a:avLst/>
                <a:gdLst>
                  <a:gd name="connsiteX0" fmla="*/ 0 w 4095065"/>
                  <a:gd name="connsiteY0" fmla="*/ 0 h 909675"/>
                  <a:gd name="connsiteX1" fmla="*/ 4095065 w 4095065"/>
                  <a:gd name="connsiteY1" fmla="*/ 0 h 909675"/>
                  <a:gd name="connsiteX2" fmla="*/ 4095065 w 4095065"/>
                  <a:gd name="connsiteY2" fmla="*/ 909675 h 909675"/>
                  <a:gd name="connsiteX3" fmla="*/ 0 w 4095065"/>
                  <a:gd name="connsiteY3" fmla="*/ 909675 h 9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95065" h="909675">
                    <a:moveTo>
                      <a:pt x="0" y="0"/>
                    </a:moveTo>
                    <a:lnTo>
                      <a:pt x="4095065" y="0"/>
                    </a:lnTo>
                    <a:lnTo>
                      <a:pt x="4095065" y="909675"/>
                    </a:lnTo>
                    <a:lnTo>
                      <a:pt x="0" y="909675"/>
                    </a:lnTo>
                    <a:close/>
                  </a:path>
                </a:pathLst>
              </a:custGeom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xmlns="" id="{C809BBA1-2476-435D-9D8F-C8B938E8EE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159" t="3031" r="67137" b="28821"/>
              <a:stretch/>
            </p:blipFill>
            <p:spPr>
              <a:xfrm>
                <a:off x="411089" y="4298666"/>
                <a:ext cx="1425082" cy="1412811"/>
              </a:xfrm>
              <a:custGeom>
                <a:avLst/>
                <a:gdLst>
                  <a:gd name="connsiteX0" fmla="*/ 0 w 917575"/>
                  <a:gd name="connsiteY0" fmla="*/ 0 h 909675"/>
                  <a:gd name="connsiteX1" fmla="*/ 917575 w 917575"/>
                  <a:gd name="connsiteY1" fmla="*/ 0 h 909675"/>
                  <a:gd name="connsiteX2" fmla="*/ 917575 w 917575"/>
                  <a:gd name="connsiteY2" fmla="*/ 909675 h 909675"/>
                  <a:gd name="connsiteX3" fmla="*/ 0 w 917575"/>
                  <a:gd name="connsiteY3" fmla="*/ 909675 h 9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7575" h="909675">
                    <a:moveTo>
                      <a:pt x="0" y="0"/>
                    </a:moveTo>
                    <a:lnTo>
                      <a:pt x="917575" y="0"/>
                    </a:lnTo>
                    <a:lnTo>
                      <a:pt x="917575" y="909675"/>
                    </a:lnTo>
                    <a:lnTo>
                      <a:pt x="0" y="909675"/>
                    </a:lnTo>
                    <a:close/>
                  </a:path>
                </a:pathLst>
              </a:custGeom>
            </p:spPr>
          </p:pic>
        </p:grp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xmlns="" id="{51050D9D-4058-4D45-A51D-AB2BBB5F8A79}"/>
                </a:ext>
              </a:extLst>
            </p:cNvPr>
            <p:cNvCxnSpPr>
              <a:cxnSpLocks/>
            </p:cNvCxnSpPr>
            <p:nvPr/>
          </p:nvCxnSpPr>
          <p:spPr>
            <a:xfrm>
              <a:off x="371248" y="4057925"/>
              <a:ext cx="57901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xmlns="" id="{61D2AF1F-4132-440F-9D32-9AF207CE1448}"/>
                </a:ext>
              </a:extLst>
            </p:cNvPr>
            <p:cNvCxnSpPr>
              <a:cxnSpLocks/>
            </p:cNvCxnSpPr>
            <p:nvPr/>
          </p:nvCxnSpPr>
          <p:spPr>
            <a:xfrm>
              <a:off x="371248" y="2076284"/>
              <a:ext cx="579015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235DBE7-9C8E-4A39-B93C-90B4970974DE}"/>
              </a:ext>
            </a:extLst>
          </p:cNvPr>
          <p:cNvSpPr/>
          <p:nvPr/>
        </p:nvSpPr>
        <p:spPr>
          <a:xfrm>
            <a:off x="7064944" y="5673310"/>
            <a:ext cx="481105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Go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to </a:t>
            </a:r>
            <a:r>
              <a:rPr lang="en-US" b="1" dirty="0" smtClean="0">
                <a:hlinkClick r:id="rId2"/>
              </a:rPr>
              <a:t>https://academicwritingpro.com/paper-writing-services</a:t>
            </a:r>
            <a:endParaRPr lang="en-US" b="1" dirty="0" smtClean="0"/>
          </a:p>
          <a:p>
            <a:pPr lvl="0"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to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Open Sans Light"/>
                <a:cs typeface="Segoe UI" panose="020B0502040204020203" pitchFamily="34" charset="0"/>
                <a:sym typeface="Open Sans Light"/>
              </a:rPr>
              <a:t>find out more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83D65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06481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4">
      <a:majorFont>
        <a:latin typeface="Century Gothic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131</Words>
  <Application>Microsoft Office PowerPoint</Application>
  <PresentationFormat>Custom</PresentationFormat>
  <Paragraphs>27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1_Office Theme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andra</dc:creator>
  <cp:lastModifiedBy>seocr_000</cp:lastModifiedBy>
  <cp:revision>236</cp:revision>
  <dcterms:created xsi:type="dcterms:W3CDTF">2018-09-17T07:08:21Z</dcterms:created>
  <dcterms:modified xsi:type="dcterms:W3CDTF">2019-11-20T19:36:25Z</dcterms:modified>
</cp:coreProperties>
</file>